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0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8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tisseursdetoiles.be" TargetMode="External"/><Relationship Id="rId2" Type="http://schemas.openxmlformats.org/officeDocument/2006/relationships/hyperlink" Target="http://www.batisseursdetoiles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Vidéo 18">
            <a:extLst>
              <a:ext uri="{FF2B5EF4-FFF2-40B4-BE49-F238E27FC236}">
                <a16:creationId xmlns:a16="http://schemas.microsoft.com/office/drawing/2014/main" id="{543347D0-C63A-408E-A58E-B562C78BC0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F1195305-FB27-4331-8243-C4D3338D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971387-BB8C-4D7B-9349-2DF1BB612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09" y="4072044"/>
            <a:ext cx="11275899" cy="2254865"/>
          </a:xfrm>
        </p:spPr>
        <p:txBody>
          <a:bodyPr>
            <a:normAutofit/>
          </a:bodyPr>
          <a:lstStyle/>
          <a:p>
            <a:pPr algn="l"/>
            <a:r>
              <a:rPr lang="fr-BE" sz="2200" dirty="0">
                <a:solidFill>
                  <a:srgbClr val="FFFFFF"/>
                </a:solidFill>
              </a:rPr>
              <a:t>Soutenez la Fondation sur la recherche des maladies graves infantiles, des enfants porteurs d’un handicap.</a:t>
            </a:r>
          </a:p>
          <a:p>
            <a:pPr algn="l"/>
            <a:r>
              <a:rPr lang="fr-BE" sz="2200" dirty="0">
                <a:solidFill>
                  <a:srgbClr val="FFFFFF"/>
                </a:solidFill>
              </a:rPr>
              <a:t>Faites un don pour que le droit à la santé, le droit de vivre dignement, pour nos enfants, ne soit pas un rêve mais une réalité.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EADAA4-7908-B511-F277-61A600683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2" y="1159590"/>
            <a:ext cx="4170530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8F61E-B0FA-43B3-8D1D-0DD399F2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942109"/>
            <a:ext cx="10092459" cy="1034473"/>
          </a:xfrm>
        </p:spPr>
        <p:txBody>
          <a:bodyPr>
            <a:normAutofit/>
          </a:bodyPr>
          <a:lstStyle/>
          <a:p>
            <a:r>
              <a:rPr lang="fr-BE" dirty="0"/>
              <a:t>				</a:t>
            </a:r>
            <a:r>
              <a:rPr lang="fr-BE" sz="2000" b="1" u="sng" dirty="0">
                <a:solidFill>
                  <a:srgbClr val="0070C0"/>
                </a:solidFill>
              </a:rPr>
              <a:t>COMMENT  FAIRE  UN  DON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E934B-87AA-486A-B325-E5FE3B54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u="sng" dirty="0">
                <a:solidFill>
                  <a:schemeClr val="tx1">
                    <a:alpha val="70000"/>
                  </a:schemeClr>
                </a:solidFill>
              </a:rPr>
              <a:t>Don unique</a:t>
            </a:r>
          </a:p>
          <a:p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Montant :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25€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50€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100€	  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autres</a:t>
            </a:r>
          </a:p>
          <a:p>
            <a:r>
              <a:rPr lang="fr-BE" sz="1800" b="1" dirty="0">
                <a:solidFill>
                  <a:srgbClr val="FF0000"/>
                </a:solidFill>
              </a:rPr>
              <a:t>Publier  votre nom/logo ?  </a:t>
            </a:r>
          </a:p>
          <a:p>
            <a:endParaRPr lang="fr-BE" sz="1800" b="1" dirty="0">
              <a:solidFill>
                <a:srgbClr val="FF0000"/>
              </a:solidFill>
            </a:endParaRPr>
          </a:p>
          <a:p>
            <a:r>
              <a:rPr lang="fr-BE" b="1" u="sng" dirty="0">
                <a:solidFill>
                  <a:schemeClr val="tx1"/>
                </a:solidFill>
              </a:rPr>
              <a:t>Don mensuel </a:t>
            </a:r>
          </a:p>
          <a:p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Montant :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‘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5€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 1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0€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20€	  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25€   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 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autres</a:t>
            </a:r>
          </a:p>
          <a:p>
            <a:r>
              <a:rPr lang="fr-BE" sz="1800" b="1" dirty="0">
                <a:solidFill>
                  <a:srgbClr val="FF0000"/>
                </a:solidFill>
              </a:rPr>
              <a:t>Publier  votre nom/logo?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Non</a:t>
            </a:r>
            <a:r>
              <a:rPr lang="fr-BE" sz="1200" dirty="0"/>
              <a:t>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Oui</a:t>
            </a:r>
            <a:endParaRPr lang="fr-BE" sz="1200" dirty="0"/>
          </a:p>
          <a:p>
            <a:r>
              <a:rPr lang="fr-BE" sz="1800" b="1" dirty="0">
                <a:solidFill>
                  <a:srgbClr val="FF0000"/>
                </a:solidFill>
              </a:rPr>
              <a:t>  </a:t>
            </a:r>
          </a:p>
          <a:p>
            <a:endParaRPr lang="fr-BE" b="1" u="sng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5288AC-DB22-4D21-BD97-7B9A824D4FE0}"/>
              </a:ext>
            </a:extLst>
          </p:cNvPr>
          <p:cNvSpPr txBox="1"/>
          <p:nvPr/>
        </p:nvSpPr>
        <p:spPr>
          <a:xfrm>
            <a:off x="3700328" y="3196126"/>
            <a:ext cx="302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	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Non</a:t>
            </a:r>
            <a:r>
              <a:rPr lang="fr-BE" dirty="0"/>
              <a:t>	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  <a:latin typeface="Symbol" panose="05050102010706020507" pitchFamily="18" charset="2"/>
              </a:rPr>
              <a:t> ‘</a:t>
            </a:r>
            <a:r>
              <a:rPr lang="fr-BE" sz="1800" b="1" dirty="0">
                <a:solidFill>
                  <a:schemeClr val="tx1">
                    <a:alpha val="70000"/>
                  </a:schemeClr>
                </a:solidFill>
              </a:rPr>
              <a:t> Oui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EADAA4-7908-B511-F277-61A600683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" y="239570"/>
            <a:ext cx="4170530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576EED-3A2D-443A-9642-7BB7CC7E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2363"/>
            <a:ext cx="725466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 dirty="0" err="1">
                <a:solidFill>
                  <a:schemeClr val="tx1"/>
                </a:solidFill>
              </a:rPr>
              <a:t>Coordonnées</a:t>
            </a:r>
            <a:r>
              <a:rPr lang="en-US" sz="5400" u="sng" dirty="0">
                <a:solidFill>
                  <a:schemeClr val="tx1"/>
                </a:solidFill>
              </a:rPr>
              <a:t> </a:t>
            </a:r>
            <a:r>
              <a:rPr lang="en-US" sz="5400" u="sng" dirty="0" err="1">
                <a:solidFill>
                  <a:schemeClr val="tx1"/>
                </a:solidFill>
              </a:rPr>
              <a:t>utiles</a:t>
            </a:r>
            <a:br>
              <a:rPr lang="en-US" sz="5400" u="sng" dirty="0">
                <a:solidFill>
                  <a:schemeClr val="tx1"/>
                </a:solidFill>
              </a:rPr>
            </a:b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0781B6-5D42-41B3-BD0A-8A1F56F6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86D085-0169-4AB6-8F7A-277D9E9A866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4021" y="2828640"/>
            <a:ext cx="734938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Fondation d’utilité publique -  : 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www.batisseursdetoiles.be</a:t>
            </a: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Siège social : 1 rue Jean Monnet – 1348 Ottignies-Louvain-la-Neuve – Belgique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BCE : 0763.364.660  - </a:t>
            </a:r>
            <a:r>
              <a:rPr kumimoji="0" lang="fr-BE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BE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BE54.3632.1205.7497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BIC : BBRUBEBB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Personnalité juridique : AR 04/12/2020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Louvain-la-Neuve : T. : +32 .10/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87.21.02 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+ 32.475/46.17.92 – </a:t>
            </a:r>
            <a:r>
              <a:rPr kumimoji="0" lang="fr-BE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info@batisseursdetoiles.be</a:t>
            </a:r>
            <a:endParaRPr kumimoji="0" lang="fr-BE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0712B6D-3FCE-3C17-2D91-81DF8ACA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EADAA4-7908-B511-F277-61A600683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68" y="755698"/>
            <a:ext cx="4170530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606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171734"/>
      </a:dk2>
      <a:lt2>
        <a:srgbClr val="F0F3F1"/>
      </a:lt2>
      <a:accent1>
        <a:srgbClr val="E729A9"/>
      </a:accent1>
      <a:accent2>
        <a:srgbClr val="C417D5"/>
      </a:accent2>
      <a:accent3>
        <a:srgbClr val="8729E7"/>
      </a:accent3>
      <a:accent4>
        <a:srgbClr val="3528D8"/>
      </a:accent4>
      <a:accent5>
        <a:srgbClr val="296AE7"/>
      </a:accent5>
      <a:accent6>
        <a:srgbClr val="17A7D5"/>
      </a:accent6>
      <a:hlink>
        <a:srgbClr val="3F55B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Grand écran</PresentationFormat>
  <Paragraphs>23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Avenir Next LT Pro</vt:lpstr>
      <vt:lpstr>Calibri</vt:lpstr>
      <vt:lpstr>Sabon Next LT</vt:lpstr>
      <vt:lpstr>Symbol</vt:lpstr>
      <vt:lpstr>Wingdings</vt:lpstr>
      <vt:lpstr>LuminousVTI</vt:lpstr>
      <vt:lpstr>Présentation PowerPoint</vt:lpstr>
      <vt:lpstr>    COMMENT  FAIRE  UN  DON</vt:lpstr>
      <vt:lpstr>Coordonnées utiles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 Marchal</dc:creator>
  <cp:lastModifiedBy>Christiane Marchal</cp:lastModifiedBy>
  <cp:revision>18</cp:revision>
  <dcterms:created xsi:type="dcterms:W3CDTF">2021-11-22T08:45:14Z</dcterms:created>
  <dcterms:modified xsi:type="dcterms:W3CDTF">2022-06-24T21:54:34Z</dcterms:modified>
</cp:coreProperties>
</file>